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8" r:id="rId4"/>
    <p:sldId id="257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4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50DB10A0-BF13-48E0-BDE6-2C3CAE15DB8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34561-7068-4061-B950-2F6D09CB61C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6xMnLhKLLAhVFdD4KHUzDBxsQjRwIBw&amp;url=http://comicsalliance.com/neil-gaiman-scrapped-sandman-books-of-magic-movies-vertigo/&amp;psig=AFQjCNHzhNdynciGOI2P6ludLfNPzSQNUA&amp;ust=145700919207342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lzrwm3unAgQ" TargetMode="External"/><Relationship Id="rId6" Type="http://schemas.openxmlformats.org/officeDocument/2006/relationships/hyperlink" Target="https://youtu.be/8HVN4f-RINc" TargetMode="External"/><Relationship Id="rId5" Type="http://schemas.openxmlformats.org/officeDocument/2006/relationships/hyperlink" Target="https://youtu.be/VlwTjX9KAqw" TargetMode="External"/><Relationship Id="rId4" Type="http://schemas.openxmlformats.org/officeDocument/2006/relationships/hyperlink" Target="https://youtu.be/lzrwm3unAg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H4mNksv2weE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lwTjX9KAqw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135821" y="3686919"/>
            <a:ext cx="6404314" cy="1606102"/>
          </a:xfrm>
        </p:spPr>
        <p:txBody>
          <a:bodyPr>
            <a:noAutofit/>
          </a:bodyPr>
          <a:lstStyle/>
          <a:p>
            <a:r>
              <a:rPr lang="en-US" sz="4400" dirty="0" smtClean="0"/>
              <a:t>Neil </a:t>
            </a:r>
            <a:r>
              <a:rPr lang="en-US" sz="4400" dirty="0" err="1" smtClean="0"/>
              <a:t>Gaiman</a:t>
            </a:r>
            <a:r>
              <a:rPr lang="en-US" sz="4400" dirty="0" smtClean="0"/>
              <a:t>: Reflections on Bullying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Willard</a:t>
            </a:r>
          </a:p>
          <a:p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002">
            <a:off x="1977999" y="630518"/>
            <a:ext cx="2819400" cy="23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Gaiman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1" b="58688"/>
          <a:stretch/>
        </p:blipFill>
        <p:spPr>
          <a:xfrm rot="20702650">
            <a:off x="1960594" y="1035920"/>
            <a:ext cx="4174820" cy="39489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2358788" y="5257518"/>
            <a:ext cx="4846488" cy="1318241"/>
          </a:xfrm>
        </p:spPr>
        <p:txBody>
          <a:bodyPr>
            <a:noAutofit/>
          </a:bodyPr>
          <a:lstStyle/>
          <a:p>
            <a:r>
              <a:rPr lang="en-US" sz="2000" dirty="0" smtClean="0"/>
              <a:t>Neil </a:t>
            </a:r>
            <a:r>
              <a:rPr lang="en-US" sz="2000" dirty="0" err="1" smtClean="0"/>
              <a:t>Gaiman</a:t>
            </a:r>
            <a:r>
              <a:rPr lang="en-US" sz="2000" dirty="0" smtClean="0"/>
              <a:t> is one of the most prolific and respected authors alive. Many know him best as the author of “</a:t>
            </a:r>
            <a:r>
              <a:rPr lang="en-US" sz="2000" dirty="0" err="1" smtClean="0"/>
              <a:t>Coraline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13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Gaiman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408285" y="5119349"/>
            <a:ext cx="3735339" cy="988131"/>
          </a:xfrm>
        </p:spPr>
        <p:txBody>
          <a:bodyPr>
            <a:noAutofit/>
          </a:bodyPr>
          <a:lstStyle/>
          <a:p>
            <a:r>
              <a:rPr lang="en-US" sz="2400" dirty="0" smtClean="0"/>
              <a:t>His work also includes “The Sandman” and numerous </a:t>
            </a:r>
            <a:r>
              <a:rPr lang="en-US" sz="2400" dirty="0" smtClean="0"/>
              <a:t>othe</a:t>
            </a:r>
            <a:r>
              <a:rPr lang="en-US" sz="2400" dirty="0" smtClean="0"/>
              <a:t>r graphic novels</a:t>
            </a:r>
            <a:endParaRPr lang="en-US" sz="2400" dirty="0"/>
          </a:p>
        </p:txBody>
      </p:sp>
      <p:sp>
        <p:nvSpPr>
          <p:cNvPr id="3" name="AutoShape 2" descr="Image result for neil gaiman the sandman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neil gaiman the sandman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neil gaiman the sandman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neil gaiman the sandman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comicsalliance.com/files/2013/06/sandma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778">
            <a:off x="731246" y="1541319"/>
            <a:ext cx="55626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Gaiman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181850" y="396032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youtu.be/lzrwm3unAgQ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-7162800" y="3721386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youtu.be/VlwTjX9KAqw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-6915778" y="2057400"/>
            <a:ext cx="56394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6"/>
              </a:rPr>
              <a:t>https://</a:t>
            </a:r>
            <a:r>
              <a:rPr lang="en-US" sz="2800" dirty="0" smtClean="0">
                <a:hlinkClick r:id="rId6"/>
              </a:rPr>
              <a:t>youtu.be/8HVN4f-RINc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lzrwm3unAgQ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981200" y="2218309"/>
            <a:ext cx="3200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Gaiman</a:t>
            </a:r>
            <a:endParaRPr lang="en-US" dirty="0"/>
          </a:p>
        </p:txBody>
      </p:sp>
      <p:pic>
        <p:nvPicPr>
          <p:cNvPr id="5" name="H4mNksv2we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0313" y="16573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Gaiman</a:t>
            </a:r>
            <a:endParaRPr lang="en-US" dirty="0"/>
          </a:p>
        </p:txBody>
      </p:sp>
      <p:pic>
        <p:nvPicPr>
          <p:cNvPr id="5" name="VlwTjX9KA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8288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693522" y="976293"/>
            <a:ext cx="5959435" cy="50440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Word, write a reflection </a:t>
            </a:r>
            <a:r>
              <a:rPr lang="en-US" sz="2400" dirty="0" smtClean="0"/>
              <a:t>(</a:t>
            </a:r>
            <a:r>
              <a:rPr lang="en-US" sz="2400" dirty="0" smtClean="0"/>
              <a:t>300 </a:t>
            </a:r>
            <a:r>
              <a:rPr lang="en-US" sz="2400" dirty="0" smtClean="0"/>
              <a:t>words </a:t>
            </a:r>
            <a:r>
              <a:rPr lang="en-US" sz="2400" dirty="0" smtClean="0"/>
              <a:t>or more) on </a:t>
            </a:r>
            <a:r>
              <a:rPr lang="en-US" sz="2400" dirty="0" smtClean="0"/>
              <a:t>one (or more) of Neil </a:t>
            </a:r>
            <a:r>
              <a:rPr lang="en-US" sz="2400" dirty="0" err="1" smtClean="0"/>
              <a:t>Gaiman’s</a:t>
            </a:r>
            <a:r>
              <a:rPr lang="en-US" sz="2400" dirty="0" smtClean="0"/>
              <a:t> comments:</a:t>
            </a:r>
            <a:endParaRPr lang="en-US" sz="2400" dirty="0"/>
          </a:p>
          <a:p>
            <a:r>
              <a:rPr lang="en-US" sz="2400" dirty="0" smtClean="0"/>
              <a:t>Trying to be the same as everybody else is a strategy that kind of works in school.</a:t>
            </a:r>
          </a:p>
          <a:p>
            <a:r>
              <a:rPr lang="en-US" sz="2400" dirty="0" smtClean="0"/>
              <a:t>Do not spend your days worrying about what people think about you.</a:t>
            </a:r>
          </a:p>
          <a:p>
            <a:r>
              <a:rPr lang="en-US" sz="2400" dirty="0" smtClean="0"/>
              <a:t>There is no excuse for a culture of hate.</a:t>
            </a:r>
          </a:p>
        </p:txBody>
      </p:sp>
    </p:spTree>
    <p:extLst>
      <p:ext uri="{BB962C8B-B14F-4D97-AF65-F5344CB8AC3E}">
        <p14:creationId xmlns:p14="http://schemas.microsoft.com/office/powerpoint/2010/main" val="31951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380</TotalTime>
  <Words>132</Words>
  <Application>Microsoft Office PowerPoint</Application>
  <PresentationFormat>On-screen Show (4:3)</PresentationFormat>
  <Paragraphs>18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Kilter</vt:lpstr>
      <vt:lpstr>Neil Gaiman: Reflections on Bullying</vt:lpstr>
      <vt:lpstr>Neil Gaiman</vt:lpstr>
      <vt:lpstr>Neil Gaiman</vt:lpstr>
      <vt:lpstr>Neil Gaiman</vt:lpstr>
      <vt:lpstr>Neil Gaiman</vt:lpstr>
      <vt:lpstr>Neil Gaiman</vt:lpstr>
      <vt:lpstr>Your Turn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Cyberbullying</dc:title>
  <dc:creator>Tom Willard</dc:creator>
  <cp:lastModifiedBy>Tom Willard</cp:lastModifiedBy>
  <cp:revision>16</cp:revision>
  <dcterms:created xsi:type="dcterms:W3CDTF">2016-03-01T20:26:40Z</dcterms:created>
  <dcterms:modified xsi:type="dcterms:W3CDTF">2016-11-09T17:46:46Z</dcterms:modified>
</cp:coreProperties>
</file>